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17" r:id="rId28"/>
    <p:sldId id="311" r:id="rId29"/>
    <p:sldId id="306" r:id="rId30"/>
    <p:sldId id="318" r:id="rId31"/>
    <p:sldId id="319" r:id="rId32"/>
    <p:sldId id="320" r:id="rId33"/>
    <p:sldId id="321" r:id="rId34"/>
    <p:sldId id="307" r:id="rId35"/>
    <p:sldId id="264" r:id="rId36"/>
    <p:sldId id="322" r:id="rId37"/>
    <p:sldId id="323" r:id="rId38"/>
    <p:sldId id="324" r:id="rId39"/>
    <p:sldId id="332" r:id="rId40"/>
    <p:sldId id="308" r:id="rId41"/>
    <p:sldId id="309" r:id="rId42"/>
    <p:sldId id="289" r:id="rId43"/>
    <p:sldId id="327" r:id="rId44"/>
    <p:sldId id="32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>
        <p:scale>
          <a:sx n="66" d="100"/>
          <a:sy n="66" d="100"/>
        </p:scale>
        <p:origin x="38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57941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25411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703701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703701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96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650365" indent="-304800" algn="just"/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공격의 시작임을 감지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이동에 따라 화면에 마법진을 그리고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 입력 종료를 감지한다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시야내의 다른 오브젝트들을 가까운 거리순으로 체크 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타겟이 있을 경우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버튼은 자신과 가장 가까운 오브젝트로 타겟이 향하고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이후로는 타겟 오브젝트보다 먼 오브젝트를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중복을 방지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오브젝트 속성변화임을 감지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 이동에 따라 해당 속성으로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속성을 화면에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등장했다 사라지는 애니메이션을 취한다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알파값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전투모드를 공격 대응 모드나 타겟 추적 모드로 변경시킨다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대응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 공격의 타겟이 현재 플레이어를 향한 공격을 우선으로 판단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공격을 맞받아쳐 상쇄시키는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수준 이상의 스킬을 발동시켜야 상쇄되며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공격이 없을 시 타겟을 목표물로 하여 마법 스킬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추적모드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공격을 무시하고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타겟을 목표물로 하여 마법 스킬을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040765" indent="-304800" algn="just">
              <a:lnSpc>
                <a:spcPct val="115000"/>
              </a:lnSpc>
            </a:pP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6163152" y="502359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0" y="1524000"/>
            <a:ext cx="4891596" cy="3261064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3054623" y="498502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6163152" y="514638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발동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4734089" y="536183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AB0B67-B029-401B-B47A-BE36F780F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5142" y="1892381"/>
            <a:ext cx="5956916" cy="46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02558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발동의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발동된다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마법이 발동된다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정성적인 부분 회의 필요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698971" y="5032694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605</TotalTime>
  <Words>1674</Words>
  <Application>Microsoft Office PowerPoint</Application>
  <PresentationFormat>와이드스크린</PresentationFormat>
  <Paragraphs>592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42</cp:revision>
  <dcterms:created xsi:type="dcterms:W3CDTF">2017-10-19T01:17:19Z</dcterms:created>
  <dcterms:modified xsi:type="dcterms:W3CDTF">2017-10-26T11:57:01Z</dcterms:modified>
</cp:coreProperties>
</file>